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84546-3FEF-46FE-A664-AAD9010E4F98}" type="datetimeFigureOut">
              <a:rPr lang="en-US" smtClean="0"/>
              <a:t>2/6/2010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80454-0C25-4E71-998E-301413094C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454-0C25-4E71-998E-301413094CF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AC29-B25A-429A-9978-9544FA3500A8}" type="datetimeFigureOut">
              <a:rPr lang="en-US" smtClean="0"/>
              <a:t>2/6/2010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C923-9BFF-4884-AC34-74019E2256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AC29-B25A-429A-9978-9544FA3500A8}" type="datetimeFigureOut">
              <a:rPr lang="en-US" smtClean="0"/>
              <a:t>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C923-9BFF-4884-AC34-74019E225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AC29-B25A-429A-9978-9544FA3500A8}" type="datetimeFigureOut">
              <a:rPr lang="en-US" smtClean="0"/>
              <a:t>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C923-9BFF-4884-AC34-74019E225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AC29-B25A-429A-9978-9544FA3500A8}" type="datetimeFigureOut">
              <a:rPr lang="en-US" smtClean="0"/>
              <a:t>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C923-9BFF-4884-AC34-74019E225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AC29-B25A-429A-9978-9544FA3500A8}" type="datetimeFigureOut">
              <a:rPr lang="en-US" smtClean="0"/>
              <a:t>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C923-9BFF-4884-AC34-74019E2256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AC29-B25A-429A-9978-9544FA3500A8}" type="datetimeFigureOut">
              <a:rPr lang="en-US" smtClean="0"/>
              <a:t>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C923-9BFF-4884-AC34-74019E225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AC29-B25A-429A-9978-9544FA3500A8}" type="datetimeFigureOut">
              <a:rPr lang="en-US" smtClean="0"/>
              <a:t>2/6/2010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C923-9BFF-4884-AC34-74019E225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AC29-B25A-429A-9978-9544FA3500A8}" type="datetimeFigureOut">
              <a:rPr lang="en-US" smtClean="0"/>
              <a:t>2/6/2010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C923-9BFF-4884-AC34-74019E225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AC29-B25A-429A-9978-9544FA3500A8}" type="datetimeFigureOut">
              <a:rPr lang="en-US" smtClean="0"/>
              <a:t>2/6/2010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C923-9BFF-4884-AC34-74019E225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AC29-B25A-429A-9978-9544FA3500A8}" type="datetimeFigureOut">
              <a:rPr lang="en-US" smtClean="0"/>
              <a:t>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C923-9BFF-4884-AC34-74019E225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AC29-B25A-429A-9978-9544FA3500A8}" type="datetimeFigureOut">
              <a:rPr lang="en-US" smtClean="0"/>
              <a:t>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D5C923-9BFF-4884-AC34-74019E2256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C1AC29-B25A-429A-9978-9544FA3500A8}" type="datetimeFigureOut">
              <a:rPr lang="en-US" smtClean="0"/>
              <a:t>2/6/2010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D5C923-9BFF-4884-AC34-74019E22568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mm.ucar.edu/imagearchive/popup1.html?date=20090605&amp;prefix=SatSfcComposite/2009060&amp;suffix=.gif&amp;longstring=sat_sfc_map_2009060&amp;all_middles=5/$500%205/$501%205/$502%205/$503%205/$504%205/$505%205/$506%205/$507%205/$508%205/$509%205/$510%205/$511%25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grlevel3.tornadocentral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rlevelx.com/manuals/gis/files_place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psvisualizer.com/convert_inpu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lueskybust.com/wxscrip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vortex.plymouth.edu/u-mak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pc.noa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mmm.ucar.edu/imagearchiv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Spice up your videos!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48600" cy="15720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 archive weather data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Tony Perkins</a:t>
            </a:r>
            <a:endParaRPr lang="en-US" dirty="0"/>
          </a:p>
        </p:txBody>
      </p:sp>
      <p:pic>
        <p:nvPicPr>
          <p:cNvPr id="4" name="Picture 3" descr="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0"/>
            <a:ext cx="4114229" cy="274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sequences of images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Right click on an image and “Save Image As”</a:t>
            </a:r>
          </a:p>
          <a:p>
            <a:r>
              <a:rPr lang="en-US" dirty="0" smtClean="0"/>
              <a:t>Save multiple images to animate later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Surface Analysis Example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GRLevel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r>
              <a:rPr lang="en-US" dirty="0" smtClean="0"/>
              <a:t>Meant for radar, but makes a decent GIS </a:t>
            </a:r>
            <a:r>
              <a:rPr lang="en-US" dirty="0" err="1" smtClean="0"/>
              <a:t>mapper</a:t>
            </a:r>
            <a:endParaRPr lang="en-US" dirty="0" smtClean="0"/>
          </a:p>
          <a:p>
            <a:r>
              <a:rPr lang="en-US" dirty="0" smtClean="0"/>
              <a:t>Uses “</a:t>
            </a:r>
            <a:r>
              <a:rPr lang="en-US" dirty="0" err="1" smtClean="0"/>
              <a:t>Placefiles</a:t>
            </a:r>
            <a:r>
              <a:rPr lang="en-US" dirty="0" smtClean="0"/>
              <a:t>” to overlay data on the radar</a:t>
            </a:r>
          </a:p>
        </p:txBody>
      </p:sp>
      <p:pic>
        <p:nvPicPr>
          <p:cNvPr id="4" name="Picture 3" descr="grlevel3-placefi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95600"/>
            <a:ext cx="6324600" cy="3578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GRLevel3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r>
              <a:rPr lang="en-US" dirty="0" smtClean="0"/>
              <a:t>Live data is abundant, but archive </a:t>
            </a:r>
            <a:r>
              <a:rPr lang="en-US" smtClean="0"/>
              <a:t>is nonexistent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grlevel3.tornadocentral.com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grlevelx-scripts.PNG"/>
          <p:cNvPicPr>
            <a:picLocks noChangeAspect="1"/>
          </p:cNvPicPr>
          <p:nvPr/>
        </p:nvPicPr>
        <p:blipFill>
          <a:blip r:embed="rId3"/>
          <a:srcRect l="18750" t="18000" r="22500" b="26400"/>
          <a:stretch>
            <a:fillRect/>
          </a:stretch>
        </p:blipFill>
        <p:spPr>
          <a:xfrm>
            <a:off x="762000" y="3276600"/>
            <a:ext cx="5024263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dirty="0" err="1" smtClean="0"/>
              <a:t>placefiles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existing </a:t>
            </a:r>
            <a:r>
              <a:rPr lang="en-US" dirty="0" err="1" smtClean="0"/>
              <a:t>placefiles</a:t>
            </a:r>
            <a:endParaRPr lang="en-US" dirty="0" smtClean="0"/>
          </a:p>
          <a:p>
            <a:r>
              <a:rPr lang="en-US" dirty="0" smtClean="0"/>
              <a:t>Format: </a:t>
            </a:r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www.grlevelx.com/manuals/gis/files_places.htm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placefile-tutorial.PNG"/>
          <p:cNvPicPr>
            <a:picLocks noChangeAspect="1"/>
          </p:cNvPicPr>
          <p:nvPr/>
        </p:nvPicPr>
        <p:blipFill>
          <a:blip r:embed="rId3"/>
          <a:srcRect l="-2250" t="28800" r="48000" b="14400"/>
          <a:stretch>
            <a:fillRect/>
          </a:stretch>
        </p:blipFill>
        <p:spPr>
          <a:xfrm>
            <a:off x="152400" y="3200400"/>
            <a:ext cx="4960620" cy="3246120"/>
          </a:xfrm>
          <a:prstGeom prst="rect">
            <a:avLst/>
          </a:prstGeom>
        </p:spPr>
      </p:pic>
      <p:pic>
        <p:nvPicPr>
          <p:cNvPr id="6" name="Picture 5" descr="placefile-tex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429000"/>
            <a:ext cx="4086281" cy="2667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GPS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r>
              <a:rPr lang="en-US" dirty="0" smtClean="0"/>
              <a:t>Export your data to a text file</a:t>
            </a:r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www.gpsvisualizer.com/convert_input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gpsvisualizer.PNG"/>
          <p:cNvPicPr>
            <a:picLocks noChangeAspect="1"/>
          </p:cNvPicPr>
          <p:nvPr/>
        </p:nvPicPr>
        <p:blipFill>
          <a:blip r:embed="rId3"/>
          <a:srcRect t="16800" r="18000" b="12000"/>
          <a:stretch>
            <a:fillRect/>
          </a:stretch>
        </p:blipFill>
        <p:spPr>
          <a:xfrm>
            <a:off x="914400" y="2971800"/>
            <a:ext cx="6553200" cy="35563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Animating Images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r>
              <a:rPr lang="en-US" dirty="0" err="1" smtClean="0"/>
              <a:t>Mencoder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FFMpeg</a:t>
            </a:r>
            <a:r>
              <a:rPr lang="en-US" dirty="0" smtClean="0"/>
              <a:t>: Combine images into a video</a:t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 smtClean="0"/>
              <a:t>://www.mplayerhq.hu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Imagemagick</a:t>
            </a:r>
            <a:r>
              <a:rPr lang="en-US" dirty="0" smtClean="0"/>
              <a:t>: Resize images, convert formats.</a:t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 smtClean="0"/>
              <a:t>://www.imagemagick.org</a:t>
            </a: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with </a:t>
            </a:r>
            <a:r>
              <a:rPr lang="en-US" dirty="0" err="1" smtClean="0"/>
              <a:t>AutoIT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r>
              <a:rPr lang="en-US" dirty="0" smtClean="0"/>
              <a:t>Free Windows utility to simulate user input</a:t>
            </a:r>
          </a:p>
          <a:p>
            <a:r>
              <a:rPr lang="en-US" dirty="0" smtClean="0"/>
              <a:t>http://www.autoitscript.com/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 descr="autoit.PNG"/>
          <p:cNvPicPr>
            <a:picLocks noChangeAspect="1"/>
          </p:cNvPicPr>
          <p:nvPr/>
        </p:nvPicPr>
        <p:blipFill>
          <a:blip r:embed="rId2"/>
          <a:srcRect l="12000" t="16800" r="14250" b="28800"/>
          <a:stretch>
            <a:fillRect/>
          </a:stretch>
        </p:blipFill>
        <p:spPr>
          <a:xfrm>
            <a:off x="914400" y="3124200"/>
            <a:ext cx="6743700" cy="31089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GRLevel3 automation demo</a:t>
            </a:r>
            <a:endParaRPr lang="en-US" dirty="0"/>
          </a:p>
        </p:txBody>
      </p:sp>
      <p:pic>
        <p:nvPicPr>
          <p:cNvPr id="4" name="Content Placeholder 3" descr="autoit-edit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412" y="2042319"/>
            <a:ext cx="7877175" cy="4114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Scripts to make </a:t>
            </a:r>
            <a:r>
              <a:rPr lang="en-US" dirty="0" err="1" smtClean="0"/>
              <a:t>placefiles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r>
              <a:rPr lang="en-US" dirty="0" smtClean="0"/>
              <a:t>Soon available  at:</a:t>
            </a:r>
          </a:p>
          <a:p>
            <a:r>
              <a:rPr lang="en-US" dirty="0" smtClean="0">
                <a:hlinkClick r:id="rId2"/>
              </a:rPr>
              <a:t>http://blueskybust.com/wxscripts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Movie Time!</a:t>
            </a:r>
            <a:endParaRPr lang="en-US" sz="4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archive weather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Maps</a:t>
            </a:r>
          </a:p>
          <a:p>
            <a:r>
              <a:rPr lang="en-US" dirty="0" smtClean="0"/>
              <a:t>Radar Images</a:t>
            </a:r>
          </a:p>
          <a:p>
            <a:r>
              <a:rPr lang="en-US" dirty="0" smtClean="0"/>
              <a:t>Your GPS location</a:t>
            </a:r>
          </a:p>
          <a:p>
            <a:r>
              <a:rPr lang="en-US" dirty="0" smtClean="0"/>
              <a:t>Storm reports</a:t>
            </a:r>
            <a:endParaRPr lang="en-US" dirty="0"/>
          </a:p>
        </p:txBody>
      </p:sp>
      <p:pic>
        <p:nvPicPr>
          <p:cNvPr id="4" name="Picture 3" descr="trad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209800"/>
            <a:ext cx="4629150" cy="3230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archive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NCDC: National Climatic Data Center</a:t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 smtClean="0"/>
              <a:t>://www.ncdc.noaa.gov</a:t>
            </a:r>
            <a:endParaRPr lang="en-US" dirty="0" smtClean="0"/>
          </a:p>
          <a:p>
            <a:r>
              <a:rPr lang="en-US" dirty="0" smtClean="0"/>
              <a:t>Upper Air</a:t>
            </a:r>
          </a:p>
          <a:p>
            <a:r>
              <a:rPr lang="en-US" dirty="0" smtClean="0"/>
              <a:t>1 and 5 minute METAR</a:t>
            </a:r>
          </a:p>
          <a:p>
            <a:r>
              <a:rPr lang="en-US" dirty="0" smtClean="0"/>
              <a:t>Surface</a:t>
            </a:r>
          </a:p>
          <a:p>
            <a:endParaRPr lang="en-US" dirty="0" smtClean="0"/>
          </a:p>
        </p:txBody>
      </p:sp>
      <p:pic>
        <p:nvPicPr>
          <p:cNvPr id="9" name="Picture 8" descr="ncdc-m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124200"/>
            <a:ext cx="4343400" cy="3383446"/>
          </a:xfrm>
          <a:prstGeom prst="rect">
            <a:avLst/>
          </a:prstGeom>
        </p:spPr>
      </p:pic>
      <p:pic>
        <p:nvPicPr>
          <p:cNvPr id="10" name="Picture 9" descr="ncdc-menu.PNG"/>
          <p:cNvPicPr>
            <a:picLocks noChangeAspect="1"/>
          </p:cNvPicPr>
          <p:nvPr/>
        </p:nvPicPr>
        <p:blipFill>
          <a:blip r:embed="rId3"/>
          <a:srcRect r="52511" b="43871"/>
          <a:stretch>
            <a:fillRect/>
          </a:stretch>
        </p:blipFill>
        <p:spPr>
          <a:xfrm>
            <a:off x="228600" y="4267200"/>
            <a:ext cx="3224996" cy="198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archive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HDSS: </a:t>
            </a:r>
            <a:r>
              <a:rPr lang="en-US" sz="2000" dirty="0" smtClean="0"/>
              <a:t>http://hurricane.ncdc.noaa.gov/pls/plhas/has.dsselect</a:t>
            </a:r>
            <a:endParaRPr lang="en-US" dirty="0" smtClean="0"/>
          </a:p>
          <a:p>
            <a:r>
              <a:rPr lang="en-US" dirty="0" smtClean="0"/>
              <a:t>Level2 and Level3 radar raw data</a:t>
            </a:r>
          </a:p>
          <a:p>
            <a:r>
              <a:rPr lang="en-US" dirty="0" smtClean="0"/>
              <a:t>Text files for everything else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dss-rad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52800"/>
            <a:ext cx="640080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archive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SRSS Text Products</a:t>
            </a:r>
          </a:p>
          <a:p>
            <a:r>
              <a:rPr lang="en-US" dirty="0" smtClean="0"/>
              <a:t>Warnings, Volcanoes, METARs, you name it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dss-menu.PNG"/>
          <p:cNvPicPr>
            <a:picLocks noChangeAspect="1"/>
          </p:cNvPicPr>
          <p:nvPr/>
        </p:nvPicPr>
        <p:blipFill>
          <a:blip r:embed="rId2"/>
          <a:srcRect l="20250" t="40800" r="21750" b="1200"/>
          <a:stretch>
            <a:fillRect/>
          </a:stretch>
        </p:blipFill>
        <p:spPr>
          <a:xfrm>
            <a:off x="480060" y="2971800"/>
            <a:ext cx="5303520" cy="3314700"/>
          </a:xfrm>
          <a:prstGeom prst="rect">
            <a:avLst/>
          </a:prstGeom>
        </p:spPr>
      </p:pic>
      <p:pic>
        <p:nvPicPr>
          <p:cNvPr id="5" name="Picture 4" descr="srrs-text-metar.PNG"/>
          <p:cNvPicPr>
            <a:picLocks noChangeAspect="1"/>
          </p:cNvPicPr>
          <p:nvPr/>
        </p:nvPicPr>
        <p:blipFill>
          <a:blip r:embed="rId3"/>
          <a:srcRect t="43741"/>
          <a:stretch>
            <a:fillRect/>
          </a:stretch>
        </p:blipFill>
        <p:spPr>
          <a:xfrm>
            <a:off x="4419600" y="4175781"/>
            <a:ext cx="4467225" cy="2234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archive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r>
              <a:rPr lang="en-US" dirty="0" smtClean="0"/>
              <a:t>Plymouth </a:t>
            </a:r>
            <a:r>
              <a:rPr lang="en-US" dirty="0" smtClean="0"/>
              <a:t>State: </a:t>
            </a:r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vortex.plymouth.edu/u-make.html</a:t>
            </a:r>
            <a:endParaRPr lang="en-US" sz="2000" dirty="0" smtClean="0"/>
          </a:p>
          <a:p>
            <a:r>
              <a:rPr lang="en-US" sz="2800" dirty="0" smtClean="0"/>
              <a:t>Radar Images, Soundings, SFC Maps, Upper Air</a:t>
            </a:r>
            <a:endParaRPr lang="en-US" sz="2400" dirty="0" smtClean="0"/>
          </a:p>
        </p:txBody>
      </p:sp>
      <p:pic>
        <p:nvPicPr>
          <p:cNvPr id="6" name="Picture 5" descr="plymouth-sounding.PNG"/>
          <p:cNvPicPr>
            <a:picLocks noChangeAspect="1"/>
          </p:cNvPicPr>
          <p:nvPr/>
        </p:nvPicPr>
        <p:blipFill>
          <a:blip r:embed="rId3"/>
          <a:srcRect l="15750" t="16800" r="17250" b="10800"/>
          <a:stretch>
            <a:fillRect/>
          </a:stretch>
        </p:blipFill>
        <p:spPr>
          <a:xfrm>
            <a:off x="533400" y="3200401"/>
            <a:ext cx="3723275" cy="2514600"/>
          </a:xfrm>
          <a:prstGeom prst="rect">
            <a:avLst/>
          </a:prstGeom>
        </p:spPr>
      </p:pic>
      <p:pic>
        <p:nvPicPr>
          <p:cNvPr id="7" name="Picture 6" descr="plymouth-temperature-map.PNG"/>
          <p:cNvPicPr>
            <a:picLocks noChangeAspect="1"/>
          </p:cNvPicPr>
          <p:nvPr/>
        </p:nvPicPr>
        <p:blipFill>
          <a:blip r:embed="rId4"/>
          <a:srcRect l="18000" t="31200" r="30750" b="6000"/>
          <a:stretch>
            <a:fillRect/>
          </a:stretch>
        </p:blipFill>
        <p:spPr>
          <a:xfrm>
            <a:off x="4648200" y="3124200"/>
            <a:ext cx="3591835" cy="275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archive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r>
              <a:rPr lang="en-US" dirty="0" smtClean="0"/>
              <a:t>Storm </a:t>
            </a:r>
            <a:r>
              <a:rPr lang="en-US" dirty="0" smtClean="0"/>
              <a:t>Prediction Center: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www.spc.noaa.gov</a:t>
            </a:r>
            <a:endParaRPr lang="en-US" dirty="0" smtClean="0"/>
          </a:p>
          <a:p>
            <a:r>
              <a:rPr lang="en-US" dirty="0" smtClean="0"/>
              <a:t>Convective Outlooks, Storm Reports</a:t>
            </a:r>
          </a:p>
          <a:p>
            <a:r>
              <a:rPr lang="en-US" dirty="0" err="1" smtClean="0"/>
              <a:t>Mesoscale</a:t>
            </a:r>
            <a:r>
              <a:rPr lang="en-US" dirty="0" smtClean="0"/>
              <a:t> Analysis Images, </a:t>
            </a:r>
            <a:r>
              <a:rPr lang="en-US" dirty="0" err="1" smtClean="0"/>
              <a:t>Mesoscale</a:t>
            </a:r>
            <a:r>
              <a:rPr lang="en-US" dirty="0" smtClean="0"/>
              <a:t> Discussions</a:t>
            </a:r>
          </a:p>
        </p:txBody>
      </p:sp>
      <p:pic>
        <p:nvPicPr>
          <p:cNvPr id="5" name="Picture 4" descr="spc-outlook-200906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29000"/>
            <a:ext cx="4191000" cy="2954073"/>
          </a:xfrm>
          <a:prstGeom prst="rect">
            <a:avLst/>
          </a:prstGeom>
        </p:spPr>
      </p:pic>
      <p:pic>
        <p:nvPicPr>
          <p:cNvPr id="6" name="Picture 5" descr="spc-mesoscale-menu.PNG"/>
          <p:cNvPicPr>
            <a:picLocks noChangeAspect="1"/>
          </p:cNvPicPr>
          <p:nvPr/>
        </p:nvPicPr>
        <p:blipFill>
          <a:blip r:embed="rId4"/>
          <a:srcRect l="34500" t="44400" r="35250"/>
          <a:stretch>
            <a:fillRect/>
          </a:stretch>
        </p:blipFill>
        <p:spPr>
          <a:xfrm>
            <a:off x="5029200" y="3352800"/>
            <a:ext cx="2766060" cy="3177540"/>
          </a:xfrm>
          <a:prstGeom prst="rect">
            <a:avLst/>
          </a:prstGeom>
        </p:spPr>
      </p:pic>
      <p:pic>
        <p:nvPicPr>
          <p:cNvPr id="7" name="Picture 6" descr="spc-mesoscale-cape.PNG"/>
          <p:cNvPicPr>
            <a:picLocks noChangeAspect="1"/>
          </p:cNvPicPr>
          <p:nvPr/>
        </p:nvPicPr>
        <p:blipFill>
          <a:blip r:embed="rId5"/>
          <a:srcRect l="32250" t="32400" r="42750" b="37200"/>
          <a:stretch>
            <a:fillRect/>
          </a:stretch>
        </p:blipFill>
        <p:spPr>
          <a:xfrm>
            <a:off x="2590800" y="4876800"/>
            <a:ext cx="2286000" cy="173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archive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r>
              <a:rPr lang="en-US" dirty="0" smtClean="0"/>
              <a:t>UCAR </a:t>
            </a:r>
            <a:r>
              <a:rPr lang="en-US" dirty="0" smtClean="0"/>
              <a:t>Image </a:t>
            </a:r>
            <a:r>
              <a:rPr lang="en-US" dirty="0" smtClean="0"/>
              <a:t>Archive: </a:t>
            </a:r>
            <a:r>
              <a:rPr lang="en-US" sz="2000" dirty="0" smtClean="0">
                <a:hlinkClick r:id="rId2"/>
              </a:rPr>
              <a:t>http://www.mmm.ucar.edu/imagearchive</a:t>
            </a:r>
            <a:endParaRPr lang="en-US" sz="2000" dirty="0" smtClean="0"/>
          </a:p>
          <a:p>
            <a:r>
              <a:rPr lang="en-US" sz="2400" dirty="0" smtClean="0"/>
              <a:t>Upper Air, Soundings, Surface Maps (fronts), Satellite</a:t>
            </a:r>
            <a:endParaRPr lang="en-US" sz="2000" dirty="0" smtClean="0"/>
          </a:p>
        </p:txBody>
      </p:sp>
      <p:pic>
        <p:nvPicPr>
          <p:cNvPr id="4" name="Picture 3" descr="ucar-archive-menu.PNG"/>
          <p:cNvPicPr>
            <a:picLocks noChangeAspect="1"/>
          </p:cNvPicPr>
          <p:nvPr/>
        </p:nvPicPr>
        <p:blipFill>
          <a:blip r:embed="rId3"/>
          <a:srcRect t="16800" r="61500" b="45600"/>
          <a:stretch>
            <a:fillRect/>
          </a:stretch>
        </p:blipFill>
        <p:spPr>
          <a:xfrm>
            <a:off x="381000" y="3429000"/>
            <a:ext cx="5118371" cy="3124200"/>
          </a:xfrm>
          <a:prstGeom prst="rect">
            <a:avLst/>
          </a:prstGeom>
        </p:spPr>
      </p:pic>
      <p:pic>
        <p:nvPicPr>
          <p:cNvPr id="5" name="Picture 4" descr="ucar-archive-radar.PNG"/>
          <p:cNvPicPr>
            <a:picLocks noChangeAspect="1"/>
          </p:cNvPicPr>
          <p:nvPr/>
        </p:nvPicPr>
        <p:blipFill>
          <a:blip r:embed="rId4"/>
          <a:srcRect l="21750" t="18000" r="15000" b="7200"/>
          <a:stretch>
            <a:fillRect/>
          </a:stretch>
        </p:blipFill>
        <p:spPr>
          <a:xfrm>
            <a:off x="5867400" y="3429000"/>
            <a:ext cx="2783541" cy="2057400"/>
          </a:xfrm>
          <a:prstGeom prst="rect">
            <a:avLst/>
          </a:prstGeom>
        </p:spPr>
      </p:pic>
      <p:pic>
        <p:nvPicPr>
          <p:cNvPr id="6" name="Picture 5" descr="ucar-archive-satellite-200906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4953000"/>
            <a:ext cx="2368307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archive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r>
              <a:rPr lang="en-US" dirty="0" smtClean="0"/>
              <a:t>More UCAR: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ucar-archive-surface.PNG"/>
          <p:cNvPicPr>
            <a:picLocks noChangeAspect="1"/>
          </p:cNvPicPr>
          <p:nvPr/>
        </p:nvPicPr>
        <p:blipFill>
          <a:blip r:embed="rId2"/>
          <a:srcRect l="27000" t="18000" r="20250" b="7200"/>
          <a:stretch>
            <a:fillRect/>
          </a:stretch>
        </p:blipFill>
        <p:spPr>
          <a:xfrm>
            <a:off x="533400" y="2895600"/>
            <a:ext cx="3578222" cy="3171220"/>
          </a:xfrm>
          <a:prstGeom prst="rect">
            <a:avLst/>
          </a:prstGeom>
        </p:spPr>
      </p:pic>
      <p:pic>
        <p:nvPicPr>
          <p:cNvPr id="5" name="Picture 4" descr="ucar-archive-upperair.PNG"/>
          <p:cNvPicPr>
            <a:picLocks noChangeAspect="1"/>
          </p:cNvPicPr>
          <p:nvPr/>
        </p:nvPicPr>
        <p:blipFill>
          <a:blip r:embed="rId3"/>
          <a:srcRect l="22500" t="18000" r="15750" b="9600"/>
          <a:stretch>
            <a:fillRect/>
          </a:stretch>
        </p:blipFill>
        <p:spPr>
          <a:xfrm>
            <a:off x="4343400" y="2895600"/>
            <a:ext cx="4367397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266</Words>
  <Application>Microsoft Office PowerPoint</Application>
  <PresentationFormat>On-screen Show (4:3)</PresentationFormat>
  <Paragraphs>68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 Spice up your videos!</vt:lpstr>
      <vt:lpstr>What is archive weather data?</vt:lpstr>
      <vt:lpstr>Sources for archive data</vt:lpstr>
      <vt:lpstr>Sources for archive data</vt:lpstr>
      <vt:lpstr>Sources for archive data</vt:lpstr>
      <vt:lpstr>Sources for archive data</vt:lpstr>
      <vt:lpstr>Sources for archive data</vt:lpstr>
      <vt:lpstr>Sources for archive data</vt:lpstr>
      <vt:lpstr>Sources for archive data</vt:lpstr>
      <vt:lpstr>Save sequences of images</vt:lpstr>
      <vt:lpstr>Using GRLevel3</vt:lpstr>
      <vt:lpstr>Using GRLevel3</vt:lpstr>
      <vt:lpstr>Making placefiles</vt:lpstr>
      <vt:lpstr>Importing GPS Data</vt:lpstr>
      <vt:lpstr>Animating Images</vt:lpstr>
      <vt:lpstr>Automation with AutoIT</vt:lpstr>
      <vt:lpstr>GRLevel3 automation demo</vt:lpstr>
      <vt:lpstr>Scripts to make placefiles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Spice up your videos!</dc:title>
  <dc:creator> </dc:creator>
  <cp:lastModifiedBy> </cp:lastModifiedBy>
  <cp:revision>37</cp:revision>
  <dcterms:created xsi:type="dcterms:W3CDTF">2010-02-07T02:01:13Z</dcterms:created>
  <dcterms:modified xsi:type="dcterms:W3CDTF">2010-02-07T05:27:38Z</dcterms:modified>
</cp:coreProperties>
</file>